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Arimo" charset="1" panose="020B0604020202020204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05799" y="6503171"/>
            <a:ext cx="1863188" cy="186318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6578871" y="10294680"/>
            <a:ext cx="614362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5B5B5A"/>
                </a:solidFill>
                <a:latin typeface="Arimo"/>
                <a:ea typeface="Arimo"/>
                <a:cs typeface="Arimo"/>
                <a:sym typeface="Arimo"/>
              </a:rPr>
              <a:t>Page-8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24000">
            <a:off x="1955016" y="2512988"/>
            <a:ext cx="3985647" cy="5062601"/>
          </a:xfrm>
          <a:custGeom>
            <a:avLst/>
            <a:gdLst/>
            <a:ahLst/>
            <a:cxnLst/>
            <a:rect r="r" b="b" t="t" l="l"/>
            <a:pathLst>
              <a:path h="5062601" w="3985647">
                <a:moveTo>
                  <a:pt x="0" y="0"/>
                </a:moveTo>
                <a:lnTo>
                  <a:pt x="3985647" y="0"/>
                </a:lnTo>
                <a:lnTo>
                  <a:pt x="3985647" y="5062601"/>
                </a:lnTo>
                <a:lnTo>
                  <a:pt x="0" y="50626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DAG0JZ4zrp0</dc:identifier>
  <dcterms:modified xsi:type="dcterms:W3CDTF">2011-08-01T06:04:30Z</dcterms:modified>
  <cp:revision>1</cp:revision>
  <dc:title>General Nov HDM Course apply now brochure</dc:title>
</cp:coreProperties>
</file>